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4"/>
  </p:sldMasterIdLst>
  <p:sldIdLst>
    <p:sldId id="256" r:id="rId5"/>
    <p:sldId id="268" r:id="rId6"/>
    <p:sldId id="257" r:id="rId7"/>
    <p:sldId id="259" r:id="rId8"/>
    <p:sldId id="261" r:id="rId9"/>
    <p:sldId id="260" r:id="rId10"/>
    <p:sldId id="263" r:id="rId11"/>
    <p:sldId id="262" r:id="rId12"/>
    <p:sldId id="270" r:id="rId13"/>
    <p:sldId id="265" r:id="rId14"/>
    <p:sldId id="269" r:id="rId15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4E61-3410-46B6-B0DB-56B8D16CB8A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6B77-6BD8-4E9B-84C2-922DBB148A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61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4E61-3410-46B6-B0DB-56B8D16CB8A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6B77-6BD8-4E9B-84C2-922DBB148A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03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4E61-3410-46B6-B0DB-56B8D16CB8A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6B77-6BD8-4E9B-84C2-922DBB148A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95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4E61-3410-46B6-B0DB-56B8D16CB8A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6B77-6BD8-4E9B-84C2-922DBB148A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07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4E61-3410-46B6-B0DB-56B8D16CB8A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6B77-6BD8-4E9B-84C2-922DBB148A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31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4E61-3410-46B6-B0DB-56B8D16CB8A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6B77-6BD8-4E9B-84C2-922DBB148A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880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4E61-3410-46B6-B0DB-56B8D16CB8A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6B77-6BD8-4E9B-84C2-922DBB148A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23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4E61-3410-46B6-B0DB-56B8D16CB8A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6B77-6BD8-4E9B-84C2-922DBB148A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99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4E61-3410-46B6-B0DB-56B8D16CB8A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6B77-6BD8-4E9B-84C2-922DBB148A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742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4E61-3410-46B6-B0DB-56B8D16CB8A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6B77-6BD8-4E9B-84C2-922DBB148A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5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4E61-3410-46B6-B0DB-56B8D16CB8A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6B77-6BD8-4E9B-84C2-922DBB148A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50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4E61-3410-46B6-B0DB-56B8D16CB8A0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36B77-6BD8-4E9B-84C2-922DBB148A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6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hyperlink" Target="https://www.youtube.com/watch?v=OiaUV-OiBGE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98919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latin typeface="Century Gothic" panose="020B0502020202020204" pitchFamily="34" charset="0"/>
                <a:ea typeface="Cambria Math" panose="02040503050406030204" pitchFamily="18" charset="0"/>
              </a:rPr>
              <a:t>Relaxation Strategies</a:t>
            </a:r>
            <a:br>
              <a:rPr lang="en-US" sz="7200" b="1" dirty="0">
                <a:latin typeface="Century Gothic" panose="020B0502020202020204" pitchFamily="34" charset="0"/>
                <a:ea typeface="Cambria Math" panose="02040503050406030204" pitchFamily="18" charset="0"/>
              </a:rPr>
            </a:br>
            <a:endParaRPr lang="en-US" sz="7200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6000" b="1" dirty="0">
                <a:latin typeface="Century Gothic" panose="020B0502020202020204" pitchFamily="34" charset="0"/>
                <a:ea typeface="Cambria Math" panose="02040503050406030204" pitchFamily="18" charset="0"/>
              </a:rPr>
              <a:t>By Mrs. Thompson</a:t>
            </a:r>
          </a:p>
          <a:p>
            <a:r>
              <a:rPr lang="en-US" sz="6000" b="1" dirty="0">
                <a:latin typeface="Century Gothic" panose="020B0502020202020204" pitchFamily="34" charset="0"/>
                <a:ea typeface="Cambria Math" panose="02040503050406030204" pitchFamily="18" charset="0"/>
              </a:rPr>
              <a:t>School Counselor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CF6C4E-AA5C-41E5-A6C8-A2799D151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1165" y="5430838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76264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1"/>
    </mc:Choice>
    <mc:Fallback xmlns="">
      <p:transition spd="slow" advTm="10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latin typeface="Century Gothic" panose="020B0502020202020204" pitchFamily="34" charset="0"/>
              </a:rPr>
              <a:t>SQUEEZE A LEMON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744662"/>
            <a:ext cx="5801784" cy="4351338"/>
          </a:xfr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CB75EB-C0E8-4D93-BEFE-9C4A97BE6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5235" y="5883275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97171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88"/>
    </mc:Choice>
    <mc:Fallback xmlns="">
      <p:transition spd="slow" advTm="42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Let’s Review Ways to Stay Calm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Otter breathing in for 4 and out for 4 through your nose</a:t>
            </a:r>
          </a:p>
          <a:p>
            <a:r>
              <a:rPr lang="en-US" dirty="0"/>
              <a:t>4-5-6 breathing</a:t>
            </a:r>
          </a:p>
          <a:p>
            <a:r>
              <a:rPr lang="en-US" dirty="0"/>
              <a:t>Flower &amp; Candle	</a:t>
            </a:r>
          </a:p>
          <a:p>
            <a:r>
              <a:rPr lang="en-US" dirty="0"/>
              <a:t>Belly Breathing</a:t>
            </a:r>
          </a:p>
          <a:p>
            <a:r>
              <a:rPr lang="en-US" dirty="0"/>
              <a:t>Squeeze a Lemon	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5" y="2576512"/>
            <a:ext cx="6001616" cy="380953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5B3789-2DD6-4841-AE87-C85A68C20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3805" y="6066158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0127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7"/>
    </mc:Choice>
    <mc:Fallback xmlns="">
      <p:transition spd="slow" advTm="47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54200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latin typeface="Century Gothic" panose="020B0502020202020204" pitchFamily="34" charset="0"/>
              </a:rPr>
              <a:t>WE ALL NEED TO BE BALANCED</a:t>
            </a:r>
          </a:p>
        </p:txBody>
      </p:sp>
      <p:pic>
        <p:nvPicPr>
          <p:cNvPr id="1026" name="Picture 2" descr="Visiting Kodiak With Kids: Alaska's &quot;Emerald Isle&quot; - AK on the GO">
            <a:extLst>
              <a:ext uri="{FF2B5EF4-FFF2-40B4-BE49-F238E27FC236}">
                <a16:creationId xmlns:a16="http://schemas.microsoft.com/office/drawing/2014/main" id="{538BD169-7D20-4764-9430-981A735B8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25" y="2614971"/>
            <a:ext cx="4649236" cy="311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D8657C-F5E0-41BC-B30C-AD84BF663653}"/>
              </a:ext>
            </a:extLst>
          </p:cNvPr>
          <p:cNvSpPr txBox="1"/>
          <p:nvPr/>
        </p:nvSpPr>
        <p:spPr>
          <a:xfrm>
            <a:off x="344558" y="2093843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Families may be working hard from home or out of the house while taking care of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DBE48-2109-4089-9E4B-BA89527319DD}"/>
              </a:ext>
            </a:extLst>
          </p:cNvPr>
          <p:cNvSpPr txBox="1"/>
          <p:nvPr/>
        </p:nvSpPr>
        <p:spPr>
          <a:xfrm>
            <a:off x="8727592" y="2027242"/>
            <a:ext cx="270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Getting used to distance learning.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67A060-8195-49C4-A175-F6D5FBD6DF22}"/>
              </a:ext>
            </a:extLst>
          </p:cNvPr>
          <p:cNvSpPr txBox="1"/>
          <p:nvPr/>
        </p:nvSpPr>
        <p:spPr>
          <a:xfrm>
            <a:off x="8984973" y="3468873"/>
            <a:ext cx="2888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Spending lots of time with your family, siblings and getting along.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4FEC64-5E8F-436E-A198-3BC651EA7DE7}"/>
              </a:ext>
            </a:extLst>
          </p:cNvPr>
          <p:cNvSpPr txBox="1"/>
          <p:nvPr/>
        </p:nvSpPr>
        <p:spPr>
          <a:xfrm>
            <a:off x="450574" y="3822561"/>
            <a:ext cx="2771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may be asked to do more chores at home or have more responsibility. 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6695F2-B6D4-41C2-88FE-D28936528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9860" y="5693609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9464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43"/>
    </mc:Choice>
    <mc:Fallback xmlns="">
      <p:transition spd="slow" advTm="24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latin typeface="Cambria Math" panose="02040503050406030204" pitchFamily="18" charset="0"/>
                <a:ea typeface="Cambria Math" panose="02040503050406030204" pitchFamily="18" charset="0"/>
              </a:rPr>
              <a:t>BREATHING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FA6FBA-1068-4E13-A366-09AD3B269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84905" y="5753028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3" name="Content Placeholder 12" descr="A picture containing room&#10;&#10;Description automatically generated">
            <a:extLst>
              <a:ext uri="{FF2B5EF4-FFF2-40B4-BE49-F238E27FC236}">
                <a16:creationId xmlns:a16="http://schemas.microsoft.com/office/drawing/2014/main" id="{334E79AA-5FAA-49C2-9EF7-8521B3A5F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61" y="1580049"/>
            <a:ext cx="3140248" cy="4436223"/>
          </a:xfrm>
        </p:spPr>
      </p:pic>
    </p:spTree>
    <p:extLst>
      <p:ext uri="{BB962C8B-B14F-4D97-AF65-F5344CB8AC3E}">
        <p14:creationId xmlns:p14="http://schemas.microsoft.com/office/powerpoint/2010/main" val="53565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7"/>
    </mc:Choice>
    <mc:Fallback xmlns="">
      <p:transition spd="slow" advTm="7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Think about your breathing when you are: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>
            <a:normAutofit/>
          </a:bodyPr>
          <a:lstStyle/>
          <a:p>
            <a:r>
              <a:rPr lang="en-US" sz="4400" dirty="0"/>
              <a:t>Sleeping</a:t>
            </a:r>
          </a:p>
          <a:p>
            <a:r>
              <a:rPr lang="en-US" sz="4400" dirty="0"/>
              <a:t>Exercising</a:t>
            </a:r>
          </a:p>
          <a:p>
            <a:r>
              <a:rPr lang="en-US" sz="4400" dirty="0"/>
              <a:t>Excited </a:t>
            </a:r>
          </a:p>
          <a:p>
            <a:r>
              <a:rPr lang="en-US" sz="4400" dirty="0"/>
              <a:t>Angry			</a:t>
            </a:r>
          </a:p>
          <a:p>
            <a:r>
              <a:rPr lang="en-US" sz="4400" dirty="0"/>
              <a:t>Scared</a:t>
            </a:r>
          </a:p>
          <a:p>
            <a:r>
              <a:rPr lang="en-US" sz="4400" dirty="0"/>
              <a:t>Nervous</a:t>
            </a:r>
          </a:p>
          <a:p>
            <a:pPr marL="0" indent="0" algn="ctr">
              <a:buNone/>
            </a:pPr>
            <a:endParaRPr lang="en-US" sz="4400" dirty="0"/>
          </a:p>
          <a:p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9DCA71-33C4-443A-935C-D70E5B8EE2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6939" y="5883275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9" name="Picture 8" descr="A person sitting on a bench in front of a computer&#10;&#10;Description automatically generated">
            <a:extLst>
              <a:ext uri="{FF2B5EF4-FFF2-40B4-BE49-F238E27FC236}">
                <a16:creationId xmlns:a16="http://schemas.microsoft.com/office/drawing/2014/main" id="{D1C38DAE-E8A8-4646-A42E-EC200BAB3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82" y="2120141"/>
            <a:ext cx="4660297" cy="31012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12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0"/>
    </mc:Choice>
    <mc:Fallback xmlns="">
      <p:transition spd="slow" advTm="2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THE EFFECTS OF BREATHING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entury Gothic" panose="020B0502020202020204" pitchFamily="34" charset="0"/>
              </a:rPr>
              <a:t>Fills your body with air</a:t>
            </a:r>
          </a:p>
          <a:p>
            <a:r>
              <a:rPr lang="en-US" sz="4400" dirty="0">
                <a:latin typeface="Century Gothic" panose="020B0502020202020204" pitchFamily="34" charset="0"/>
              </a:rPr>
              <a:t>Brain receives oxygen</a:t>
            </a:r>
          </a:p>
          <a:p>
            <a:r>
              <a:rPr lang="en-US" sz="4400" dirty="0">
                <a:latin typeface="Century Gothic" panose="020B0502020202020204" pitchFamily="34" charset="0"/>
              </a:rPr>
              <a:t>Feelings of being calm, relaxed, less nervous or afraid, in control</a:t>
            </a:r>
          </a:p>
          <a:p>
            <a:endParaRPr lang="en-US" sz="44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person, young, game, water&#10;&#10;Description automatically generated">
            <a:extLst>
              <a:ext uri="{FF2B5EF4-FFF2-40B4-BE49-F238E27FC236}">
                <a16:creationId xmlns:a16="http://schemas.microsoft.com/office/drawing/2014/main" id="{0E29486D-0666-4EAD-B6E7-D3A24870C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18" y="4555867"/>
            <a:ext cx="3803374" cy="214973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782E3C-6080-4B79-8653-067BBD55A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6695" y="5738743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5440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1"/>
    </mc:Choice>
    <mc:Fallback xmlns="">
      <p:transition spd="slow" advTm="17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600" dirty="0">
                <a:latin typeface="Cambria Math" panose="02040503050406030204" pitchFamily="18" charset="0"/>
                <a:ea typeface="Cambria Math" panose="02040503050406030204" pitchFamily="18" charset="0"/>
              </a:rPr>
              <a:t>TAKE CONTROL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i="1" dirty="0">
                <a:latin typeface="Century Gothic" panose="020B0502020202020204" pitchFamily="34" charset="0"/>
              </a:rPr>
              <a:t>4-5-6</a:t>
            </a:r>
          </a:p>
          <a:p>
            <a:r>
              <a:rPr lang="en-US" sz="3500" dirty="0">
                <a:latin typeface="Century Gothic" panose="020B0502020202020204" pitchFamily="34" charset="0"/>
              </a:rPr>
              <a:t>-Breathe in for 4</a:t>
            </a:r>
          </a:p>
          <a:p>
            <a:endParaRPr lang="en-US" sz="3500" dirty="0">
              <a:latin typeface="Century Gothic" panose="020B0502020202020204" pitchFamily="34" charset="0"/>
            </a:endParaRPr>
          </a:p>
          <a:p>
            <a:r>
              <a:rPr lang="en-US" sz="3500" dirty="0">
                <a:latin typeface="Century Gothic" panose="020B0502020202020204" pitchFamily="34" charset="0"/>
              </a:rPr>
              <a:t>-Hold for 5</a:t>
            </a:r>
          </a:p>
          <a:p>
            <a:endParaRPr lang="en-US" sz="3500" dirty="0">
              <a:latin typeface="Century Gothic" panose="020B0502020202020204" pitchFamily="34" charset="0"/>
            </a:endParaRPr>
          </a:p>
          <a:p>
            <a:r>
              <a:rPr lang="en-US" sz="3500" dirty="0">
                <a:latin typeface="Century Gothic" panose="020B0502020202020204" pitchFamily="34" charset="0"/>
              </a:rPr>
              <a:t>-Breathe out for 6</a:t>
            </a:r>
          </a:p>
        </p:txBody>
      </p:sp>
      <p:pic>
        <p:nvPicPr>
          <p:cNvPr id="1028" name="Picture 4" descr="https://encrypted-tbn0.gstatic.com/images?q=tbn:ANd9GcQ2w6LMEV_g15hjMNgNu4BgfMVMp6MsMnHs6NLaJlzkfCg8wjMGH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56" y="1009650"/>
            <a:ext cx="6068128" cy="485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21206A-5557-40E3-A84F-7B4232875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4418" y="6052930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64780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34"/>
    </mc:Choice>
    <mc:Fallback xmlns="">
      <p:transition spd="slow" advTm="4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BREATHING STORY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pic>
        <p:nvPicPr>
          <p:cNvPr id="10" name="Breathing Relaxes Kids_ Decrease Stress Bedtime Story _ Stress Free Kids 0.4s - 2m23.6s (OiaUV-OiBGE) 2401">
            <a:hlinkClick r:id="" action="ppaction://media"/>
            <a:extLst>
              <a:ext uri="{FF2B5EF4-FFF2-40B4-BE49-F238E27FC236}">
                <a16:creationId xmlns:a16="http://schemas.microsoft.com/office/drawing/2014/main" id="{45BD9111-236F-483A-8815-6650509B8D9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35200" y="1690688"/>
            <a:ext cx="7962688" cy="4486275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04FC60-8F31-44C6-BE01-7D8A183B7F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44200" y="5906466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02676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13686"/>
    </mc:Choice>
    <mc:Fallback xmlns="">
      <p:transition spd="slow" advTm="13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33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latin typeface="Century Gothic" panose="020B0502020202020204" pitchFamily="34" charset="0"/>
              </a:rPr>
              <a:t>FLOWER &amp; CANDLE</a:t>
            </a:r>
          </a:p>
        </p:txBody>
      </p:sp>
      <p:pic>
        <p:nvPicPr>
          <p:cNvPr id="2050" name="Picture 2" descr="Breathing Visuals Pack | Social emotional learning, Social stories ...">
            <a:extLst>
              <a:ext uri="{FF2B5EF4-FFF2-40B4-BE49-F238E27FC236}">
                <a16:creationId xmlns:a16="http://schemas.microsoft.com/office/drawing/2014/main" id="{200C5472-90ED-4349-B489-CDE88EE77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92" y="1740624"/>
            <a:ext cx="6175513" cy="475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45437A-BEDC-44F4-9527-DB9937BC5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7183" y="5853458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71021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1"/>
    </mc:Choice>
    <mc:Fallback xmlns="">
      <p:transition spd="slow" advTm="23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7F7AF4-72C6-4B71-9E40-53E8BFEF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20013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9E1219-91F3-47A2-A8A0-A5B415E1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31" y="245082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Belly Breathing</a:t>
            </a:r>
          </a:p>
        </p:txBody>
      </p:sp>
      <p:pic>
        <p:nvPicPr>
          <p:cNvPr id="4" name="Sesame Street_ Common and Colbie Caillat - _Belly Breathe_ with Elmo 0.5s - 1m55.8s (_mZbzDOpylA) 2401">
            <a:hlinkClick r:id="" action="ppaction://media"/>
            <a:extLst>
              <a:ext uri="{FF2B5EF4-FFF2-40B4-BE49-F238E27FC236}">
                <a16:creationId xmlns:a16="http://schemas.microsoft.com/office/drawing/2014/main" id="{99B3893C-0A83-4B0C-95F2-2ABF594F92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8766" y="2246409"/>
            <a:ext cx="7214466" cy="405813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070C25-5442-4062-869D-0F0A54724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34930" y="6003318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51849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6"/>
    </mc:Choice>
    <mc:Fallback xmlns="">
      <p:transition spd="slow" advTm="8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556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2|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405D4EE6FEFE48A5FAD66C59F5F6A8" ma:contentTypeVersion="11" ma:contentTypeDescription="Create a new document." ma:contentTypeScope="" ma:versionID="2693276f0ec0cac98c69d70d6e9f7bae">
  <xsd:schema xmlns:xsd="http://www.w3.org/2001/XMLSchema" xmlns:xs="http://www.w3.org/2001/XMLSchema" xmlns:p="http://schemas.microsoft.com/office/2006/metadata/properties" xmlns:ns2="08b4484c-d88c-4261-affe-ec6ba34466ed" xmlns:ns3="ecfba586-a42e-402d-839e-5e893c0c83d1" targetNamespace="http://schemas.microsoft.com/office/2006/metadata/properties" ma:root="true" ma:fieldsID="1f293f0eb3ebac6f99752e9b1191d4ca" ns2:_="" ns3:_="">
    <xsd:import namespace="08b4484c-d88c-4261-affe-ec6ba34466ed"/>
    <xsd:import namespace="ecfba586-a42e-402d-839e-5e893c0c83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4484c-d88c-4261-affe-ec6ba34466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fba586-a42e-402d-839e-5e893c0c83d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465ABC-568B-427B-9E28-7744C61295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1DF868-C41A-4226-A89C-AC1F667E03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b4484c-d88c-4261-affe-ec6ba34466ed"/>
    <ds:schemaRef ds:uri="ecfba586-a42e-402d-839e-5e893c0c83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4C6155A-7E59-4577-9145-7F48ACFD1094}">
  <ds:schemaRefs>
    <ds:schemaRef ds:uri="http://purl.org/dc/elements/1.1/"/>
    <ds:schemaRef ds:uri="http://schemas.microsoft.com/office/2006/documentManagement/types"/>
    <ds:schemaRef ds:uri="3ee072b1-28bf-4b8c-b0c0-9724bd558ef1"/>
    <ds:schemaRef ds:uri="http://purl.org/dc/terms/"/>
    <ds:schemaRef ds:uri="e3b8a0bc-b4dd-4bd3-9eac-03d17841ea33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169</Words>
  <Application>Microsoft Office PowerPoint</Application>
  <PresentationFormat>Widescreen</PresentationFormat>
  <Paragraphs>37</Paragraphs>
  <Slides>11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Century Gothic</vt:lpstr>
      <vt:lpstr>Office Theme</vt:lpstr>
      <vt:lpstr>Relaxation Strategies </vt:lpstr>
      <vt:lpstr>WE ALL NEED TO BE BALANCED</vt:lpstr>
      <vt:lpstr>BREATHING</vt:lpstr>
      <vt:lpstr>Think about your breathing when you are:</vt:lpstr>
      <vt:lpstr>THE EFFECTS OF BREATHING</vt:lpstr>
      <vt:lpstr>TAKE CONTROL</vt:lpstr>
      <vt:lpstr>BREATHING STORY</vt:lpstr>
      <vt:lpstr>FLOWER &amp; CANDLE</vt:lpstr>
      <vt:lpstr>Belly Breathing</vt:lpstr>
      <vt:lpstr>SQUEEZE A LEMON</vt:lpstr>
      <vt:lpstr>Let’s Review Ways to Stay Calm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Relaxation Strategies</dc:title>
  <dc:creator>MILOTICH, KATHY</dc:creator>
  <cp:lastModifiedBy>THOMPSON, SARAH</cp:lastModifiedBy>
  <cp:revision>25</cp:revision>
  <dcterms:created xsi:type="dcterms:W3CDTF">2020-04-07T15:59:09Z</dcterms:created>
  <dcterms:modified xsi:type="dcterms:W3CDTF">2020-04-21T14:45:18Z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0x010100EB405D4EE6FEFE48A5FAD66C59F5F6A8</vt:lpwstr>
  </property>
</Properties>
</file>